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13D"/>
    <a:srgbClr val="9EC35B"/>
    <a:srgbClr val="E68282"/>
    <a:srgbClr val="673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25" autoAdjust="0"/>
  </p:normalViewPr>
  <p:slideViewPr>
    <p:cSldViewPr>
      <p:cViewPr>
        <p:scale>
          <a:sx n="150" d="100"/>
          <a:sy n="150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57F7F-02E8-4C98-B273-5332B2267ADC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010E8-4A88-42A2-ADD6-1FDF79C54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78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04664"/>
            <a:ext cx="8280920" cy="1152128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Основные показатели социально-экономического развития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МО «Титовское сельское поселение»</a:t>
            </a:r>
            <a:endParaRPr lang="ru-RU" sz="2000" b="1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 </a:t>
            </a:r>
            <a:r>
              <a:rPr lang="ru-RU" sz="2000" b="1" dirty="0" smtClean="0">
                <a:solidFill>
                  <a:schemeClr val="tx1"/>
                </a:solidFill>
              </a:rPr>
              <a:t>2025-2027 </a:t>
            </a:r>
            <a:r>
              <a:rPr lang="ru-RU" sz="2000" b="1" dirty="0" smtClean="0">
                <a:solidFill>
                  <a:schemeClr val="tx1"/>
                </a:solidFill>
              </a:rPr>
              <a:t>годы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683417"/>
              </p:ext>
            </p:extLst>
          </p:nvPr>
        </p:nvGraphicFramePr>
        <p:xfrm>
          <a:off x="323527" y="1700808"/>
          <a:ext cx="8640961" cy="4915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125"/>
                <a:gridCol w="1103340"/>
                <a:gridCol w="809116"/>
                <a:gridCol w="809116"/>
                <a:gridCol w="882672"/>
                <a:gridCol w="862346"/>
                <a:gridCol w="905849"/>
                <a:gridCol w="804397"/>
              </a:tblGrid>
              <a:tr h="4320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Основные показатели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Фактическое исполнение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Прогноз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0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2023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2024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2025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2026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2027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631305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Объем инвестиций за счет собственных и привлеченных средств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err="1" smtClean="0"/>
                        <a:t>тыс.рублей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26.1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52.3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93.7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48031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Количество малых и средних предприятий,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единиц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</a:t>
                      </a:r>
                      <a:endParaRPr lang="ru-RU" sz="1200" dirty="0"/>
                    </a:p>
                  </a:txBody>
                  <a:tcPr/>
                </a:tc>
              </a:tr>
              <a:tr h="80705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Среднесписочная</a:t>
                      </a:r>
                      <a:r>
                        <a:rPr lang="ru-RU" sz="1200" baseline="0" dirty="0" smtClean="0"/>
                        <a:t> численность работников (без внешних совместителей) по полному кругу организаций,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человек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</a:tr>
              <a:tr h="2721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Фонд</a:t>
                      </a:r>
                      <a:r>
                        <a:rPr lang="ru-RU" sz="1200" baseline="0" dirty="0" smtClean="0"/>
                        <a:t> заработной платы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err="1" smtClean="0"/>
                        <a:t>тыс.рублей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41578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43303,6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45035,7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46837,2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48710,7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48710,7</a:t>
                      </a:r>
                      <a:endParaRPr lang="ru-RU" sz="1200" dirty="0"/>
                    </a:p>
                  </a:txBody>
                  <a:tcPr/>
                </a:tc>
              </a:tr>
              <a:tr h="42985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Среднемесячная заработная плата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рублей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35355,4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36822,7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38295,6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39827,5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41420,6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41420,6</a:t>
                      </a:r>
                      <a:endParaRPr lang="ru-RU" sz="1200" dirty="0"/>
                    </a:p>
                  </a:txBody>
                  <a:tcPr/>
                </a:tc>
              </a:tr>
              <a:tr h="3202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Среднесписочная численность работников органов местного самоуправления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человек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11,9</a:t>
                      </a:r>
                      <a:endParaRPr lang="ru-RU" sz="1200" dirty="0"/>
                    </a:p>
                  </a:txBody>
                  <a:tcPr/>
                </a:tc>
              </a:tr>
              <a:tr h="3202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Фонд</a:t>
                      </a:r>
                      <a:r>
                        <a:rPr lang="ru-RU" sz="1200" baseline="0" dirty="0" smtClean="0"/>
                        <a:t> заработной платы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err="1" smtClean="0"/>
                        <a:t>тыс.рублей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4561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4394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5094,9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4870,6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4870,6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4870,6</a:t>
                      </a:r>
                      <a:endParaRPr lang="ru-RU" sz="1200" dirty="0"/>
                    </a:p>
                  </a:txBody>
                  <a:tcPr/>
                </a:tc>
              </a:tr>
              <a:tr h="3202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Среднемесячная заработная плата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рублей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31940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30770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35678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34107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34107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34107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9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718</TotalTime>
  <Words>142</Words>
  <Application>Microsoft Office PowerPoint</Application>
  <PresentationFormat>Экран (4:3)</PresentationFormat>
  <Paragraphs>78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 Титовского сельского поселения!</dc:title>
  <dc:creator>Пользователь</dc:creator>
  <cp:lastModifiedBy>Glbuh</cp:lastModifiedBy>
  <cp:revision>113</cp:revision>
  <dcterms:created xsi:type="dcterms:W3CDTF">2024-06-05T11:07:35Z</dcterms:created>
  <dcterms:modified xsi:type="dcterms:W3CDTF">2024-06-27T12:15:34Z</dcterms:modified>
</cp:coreProperties>
</file>