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13D"/>
    <a:srgbClr val="9EC35B"/>
    <a:srgbClr val="E68282"/>
    <a:srgbClr val="673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25" autoAdjust="0"/>
  </p:normalViewPr>
  <p:slideViewPr>
    <p:cSldViewPr>
      <p:cViewPr>
        <p:scale>
          <a:sx n="150" d="100"/>
          <a:sy n="150" d="100"/>
        </p:scale>
        <p:origin x="-552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57F7F-02E8-4C98-B273-5332B2267ADC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010E8-4A88-42A2-ADD6-1FDF79C549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8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404664"/>
            <a:ext cx="8280920" cy="1152128"/>
          </a:xfrm>
          <a:prstGeom prst="round2DiagRect">
            <a:avLst/>
          </a:prstGeom>
          <a:solidFill>
            <a:srgbClr val="BAE1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Основные показатели социально-экономического развития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 «Титовское сельское поселение»</a:t>
            </a:r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 2024-2026 годы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082781"/>
              </p:ext>
            </p:extLst>
          </p:nvPr>
        </p:nvGraphicFramePr>
        <p:xfrm>
          <a:off x="323527" y="1700808"/>
          <a:ext cx="8640961" cy="4829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125"/>
                <a:gridCol w="1103340"/>
                <a:gridCol w="809116"/>
                <a:gridCol w="809116"/>
                <a:gridCol w="882672"/>
                <a:gridCol w="862346"/>
                <a:gridCol w="905849"/>
                <a:gridCol w="804397"/>
              </a:tblGrid>
              <a:tr h="4320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Основные показатели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Фактическое исполнение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Прогноз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880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2021 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2023 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2024 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2025 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2026 г.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3130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Объем инвестиций за счет собственных и привлеченных средств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тыс.рублей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26.1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52.3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93.7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20.9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/>
                </a:tc>
              </a:tr>
              <a:tr h="48031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/>
                        <a:t>Количество малых и средних предприятий,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единиц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21</a:t>
                      </a:r>
                      <a:endParaRPr lang="ru-RU" sz="1200" dirty="0"/>
                    </a:p>
                  </a:txBody>
                  <a:tcPr/>
                </a:tc>
              </a:tr>
              <a:tr h="8070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Среднесписочная</a:t>
                      </a:r>
                      <a:r>
                        <a:rPr lang="ru-RU" sz="1200" baseline="0" dirty="0" smtClean="0"/>
                        <a:t> численность работников (без внешних совместителей) по полному кругу организаций,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человек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98</a:t>
                      </a:r>
                      <a:endParaRPr lang="ru-RU" sz="1200" dirty="0"/>
                    </a:p>
                  </a:txBody>
                  <a:tcPr/>
                </a:tc>
              </a:tr>
              <a:tr h="27213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</a:t>
                      </a:r>
                      <a:r>
                        <a:rPr lang="ru-RU" sz="1200" baseline="0" dirty="0" smtClean="0"/>
                        <a:t> заработной 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тыс.рублей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9336,3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41578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43303,6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45035,7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46837,2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48710,7</a:t>
                      </a:r>
                      <a:endParaRPr lang="ru-RU" sz="1200" dirty="0"/>
                    </a:p>
                  </a:txBody>
                  <a:tcPr/>
                </a:tc>
              </a:tr>
              <a:tr h="42985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заработная плата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9336,3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35355,4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36822,7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38295,6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39827,5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41420,6</a:t>
                      </a:r>
                      <a:endParaRPr lang="ru-RU" sz="1200" dirty="0"/>
                    </a:p>
                  </a:txBody>
                  <a:tcPr/>
                </a:tc>
              </a:tr>
              <a:tr h="320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Среднесписочная численность работников органов местного самоуправления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человек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11,9</a:t>
                      </a:r>
                      <a:endParaRPr lang="ru-RU" sz="1200" dirty="0"/>
                    </a:p>
                  </a:txBody>
                  <a:tcPr/>
                </a:tc>
              </a:tr>
              <a:tr h="320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</a:t>
                      </a:r>
                      <a:r>
                        <a:rPr lang="ru-RU" sz="1200" baseline="0" dirty="0" smtClean="0"/>
                        <a:t> заработной 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/>
                        <a:t>тыс.рублей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3551,3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4561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4394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5094,9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4870,6</a:t>
                      </a:r>
                      <a:endParaRPr lang="ru-RU" sz="1200" dirty="0"/>
                    </a:p>
                  </a:txBody>
                  <a:tcPr/>
                </a:tc>
              </a:tr>
              <a:tr h="32020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заработная плата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рублей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24869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31940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30770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35678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34107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34107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693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708</TotalTime>
  <Words>141</Words>
  <Application>Microsoft Office PowerPoint</Application>
  <PresentationFormat>Экран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 Титовского сельского поселения!</dc:title>
  <dc:creator>Пользователь</dc:creator>
  <cp:lastModifiedBy>Glbuh</cp:lastModifiedBy>
  <cp:revision>105</cp:revision>
  <dcterms:created xsi:type="dcterms:W3CDTF">2024-06-05T11:07:35Z</dcterms:created>
  <dcterms:modified xsi:type="dcterms:W3CDTF">2024-06-19T07:15:13Z</dcterms:modified>
</cp:coreProperties>
</file>