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8" r:id="rId1"/>
  </p:sldMasterIdLst>
  <p:notesMasterIdLst>
    <p:notesMasterId r:id="rId3"/>
  </p:notesMasterIdLst>
  <p:sldIdLst>
    <p:sldId id="285" r:id="rId2"/>
  </p:sldIdLst>
  <p:sldSz cx="9144000" cy="6858000" type="screen4x3"/>
  <p:notesSz cx="9928225" cy="6669088"/>
  <p:embeddedFontLst>
    <p:embeddedFont>
      <p:font typeface="Wingdings 3" pitchFamily="18" charset="2"/>
      <p:regular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Trebuchet MS" pitchFamily="34" charset="0"/>
      <p:regular r:id="rId9"/>
      <p:bold r:id="rId10"/>
      <p:italic r:id="rId11"/>
      <p:boldItalic r:id="rId12"/>
    </p:embeddedFont>
    <p:embeddedFont>
      <p:font typeface="Tw Cen MT Condensed" pitchFamily="34" charset="0"/>
      <p:regular r:id="rId13"/>
      <p:bold r:id="rId14"/>
    </p:embeddedFont>
    <p:embeddedFont>
      <p:font typeface="Tw Cen MT" pitchFamily="34" charset="0"/>
      <p:regular r:id="rId15"/>
      <p:bold r:id="rId16"/>
      <p:italic r:id="rId17"/>
      <p:boldItalic r:id="rId18"/>
    </p:embeddedFont>
    <p:embeddedFont>
      <p:font typeface="Trebuchet MS,Bold" charset="0"/>
      <p:bold r:id="rId19"/>
    </p:embeddedFont>
  </p:embeddedFontLst>
  <p:defaultTextStyle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6F8"/>
    <a:srgbClr val="EEF8FC"/>
    <a:srgbClr val="EBE3F1"/>
    <a:srgbClr val="64042D"/>
    <a:srgbClr val="E40A67"/>
    <a:srgbClr val="FBDBB7"/>
    <a:srgbClr val="F7B771"/>
    <a:srgbClr val="4B5B2F"/>
    <a:srgbClr val="F5C9C7"/>
    <a:srgbClr val="A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446" autoAdjust="0"/>
  </p:normalViewPr>
  <p:slideViewPr>
    <p:cSldViewPr snapToGrid="0" snapToObjects="1">
      <p:cViewPr>
        <p:scale>
          <a:sx n="100" d="100"/>
          <a:sy n="100" d="100"/>
        </p:scale>
        <p:origin x="-4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22787104864194E-3"/>
          <c:y val="0.24421147398101561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bubble3D val="0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7082491338505733E-3"/>
                  <c:y val="-8.79348047627025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-501,7</c:v>
                </c:pt>
                <c:pt idx="1">
                  <c:v>Налоги на совокупный доход - 21,9</c:v>
                </c:pt>
                <c:pt idx="2">
                  <c:v>Налоги на имущество - 1334,4</c:v>
                </c:pt>
                <c:pt idx="3">
                  <c:v>Госпошлина - 2,8</c:v>
                </c:pt>
                <c:pt idx="4">
                  <c:v>Неналоговые доходы -25,6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501.7</c:v>
                </c:pt>
                <c:pt idx="1">
                  <c:v>21.9</c:v>
                </c:pt>
                <c:pt idx="2">
                  <c:v>1334.4</c:v>
                </c:pt>
                <c:pt idx="3">
                  <c:v>2.8</c:v>
                </c:pt>
                <c:pt idx="4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14"/>
          <c:y val="0.16937707972218419"/>
          <c:w val="0.42374005170050977"/>
          <c:h val="0.57489143391520203"/>
        </c:manualLayout>
      </c:layout>
      <c:overlay val="0"/>
      <c:spPr>
        <a:ln>
          <a:noFill/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6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7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45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3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59280785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ИСПОЛНЕНИЕ ДОХОДОВ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ТИТОВСКОГО СЕЛЬСКОГО ПОСЕЛЕНИЯ МИЛЛЕРОВСКОГО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РАЙОНА В</a:t>
            </a:r>
            <a:r>
              <a:rPr lang="ru-RU" b="1" i="0" spc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РАЗРЕЗЕ ОСНОВНЫХ ВИДОВ НАЛОГОВЫХ И НЕНАЛОГОВЫХ ДОХОДОВ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2023 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285655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Титовского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1886,4 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6277</TotalTime>
  <Words>43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Wingdings 3</vt:lpstr>
      <vt:lpstr>Calibri</vt:lpstr>
      <vt:lpstr>Trebuchet MS</vt:lpstr>
      <vt:lpstr>Tw Cen MT Condensed</vt:lpstr>
      <vt:lpstr>Tw Cen MT</vt:lpstr>
      <vt:lpstr>Trebuchet MS,Bold</vt:lpstr>
      <vt:lpstr>Times New Roman</vt:lpstr>
      <vt:lpstr>Интеграл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796</cp:revision>
  <cp:lastPrinted>2023-05-02T12:57:19Z</cp:lastPrinted>
  <dcterms:modified xsi:type="dcterms:W3CDTF">2024-06-25T08:40:10Z</dcterms:modified>
</cp:coreProperties>
</file>