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8282"/>
    <a:srgbClr val="67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5" autoAdjust="0"/>
  </p:normalViewPr>
  <p:slideViewPr>
    <p:cSldViewPr>
      <p:cViewPr varScale="1">
        <p:scale>
          <a:sx n="113" d="100"/>
          <a:sy n="113" d="100"/>
        </p:scale>
        <p:origin x="-16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7F7F-02E8-4C98-B273-5332B2267ADC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10E8-4A88-42A2-ADD6-1FDF79C54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473200"/>
          </a:xfrm>
        </p:spPr>
        <p:txBody>
          <a:bodyPr>
            <a:noAutofit/>
          </a:bodyPr>
          <a:lstStyle/>
          <a:p>
            <a:pPr algn="ctr"/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9" y="1781266"/>
            <a:ext cx="8244408" cy="50767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899592" y="246212"/>
            <a:ext cx="7992888" cy="80652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Уровень долговой нагрузки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бюджет Титовского сельского поселения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Миллеровского района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1835696" y="4653136"/>
            <a:ext cx="1440160" cy="1008112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0,0 рублей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4139952" y="4653136"/>
            <a:ext cx="1417898" cy="1008112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0,0 рублей</a:t>
            </a:r>
          </a:p>
        </p:txBody>
      </p:sp>
      <p:sp>
        <p:nvSpPr>
          <p:cNvPr id="7" name="Блок-схема: магнитный диск 6"/>
          <p:cNvSpPr/>
          <p:nvPr/>
        </p:nvSpPr>
        <p:spPr>
          <a:xfrm>
            <a:off x="6372200" y="4653136"/>
            <a:ext cx="1440160" cy="1008112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0,0 рублей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907704" y="3861048"/>
            <a:ext cx="1224136" cy="339602"/>
          </a:xfrm>
          <a:prstGeom prst="wedgeRoundRectCallout">
            <a:avLst>
              <a:gd name="adj1" fmla="val -21738"/>
              <a:gd name="adj2" fmla="val 144049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2022 год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355976" y="3861048"/>
            <a:ext cx="1201874" cy="339602"/>
          </a:xfrm>
          <a:prstGeom prst="wedgeRoundRectCallout">
            <a:avLst>
              <a:gd name="adj1" fmla="val -18285"/>
              <a:gd name="adj2" fmla="val 148827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2023 год</a:t>
            </a:r>
          </a:p>
          <a:p>
            <a:pPr algn="ctr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6804248" y="3861048"/>
            <a:ext cx="1152128" cy="339603"/>
          </a:xfrm>
          <a:prstGeom prst="wedgeRoundRectCallout">
            <a:avLst>
              <a:gd name="adj1" fmla="val -19590"/>
              <a:gd name="adj2" fmla="val 141020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2024 год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578</TotalTime>
  <Words>22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Углы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 Титовского сельского поселения!</dc:title>
  <dc:creator>Пользователь</dc:creator>
  <cp:lastModifiedBy>Glbuh</cp:lastModifiedBy>
  <cp:revision>83</cp:revision>
  <dcterms:created xsi:type="dcterms:W3CDTF">2024-06-05T11:07:35Z</dcterms:created>
  <dcterms:modified xsi:type="dcterms:W3CDTF">2024-06-19T10:42:10Z</dcterms:modified>
</cp:coreProperties>
</file>