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282"/>
    <a:srgbClr val="67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5" autoAdjust="0"/>
  </p:normalViewPr>
  <p:slideViewPr>
    <p:cSldViewPr>
      <p:cViewPr>
        <p:scale>
          <a:sx n="150" d="100"/>
          <a:sy n="150" d="100"/>
        </p:scale>
        <p:origin x="-552" y="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7F7F-02E8-4C98-B273-5332B2267ADC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010E8-4A88-42A2-ADD6-1FDF79C54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8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400800" cy="1473200"/>
          </a:xfrm>
        </p:spPr>
        <p:txBody>
          <a:bodyPr>
            <a:noAutofit/>
          </a:bodyPr>
          <a:lstStyle/>
          <a:p>
            <a:pPr algn="ctr"/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556792"/>
            <a:ext cx="8352928" cy="30963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Arial Black" pitchFamily="34" charset="0"/>
              </a:rPr>
              <a:t>Основные задачи и приоритетные направления бюджетной политики </a:t>
            </a:r>
          </a:p>
          <a:p>
            <a:pPr algn="ctr"/>
            <a:r>
              <a:rPr lang="ru-RU" sz="3200" b="1" i="1" dirty="0" smtClean="0">
                <a:latin typeface="Arial Black" pitchFamily="34" charset="0"/>
              </a:rPr>
              <a:t>Титовского </a:t>
            </a:r>
            <a:r>
              <a:rPr lang="ru-RU" sz="3200" b="1" i="1" dirty="0">
                <a:latin typeface="Arial Black" pitchFamily="34" charset="0"/>
              </a:rPr>
              <a:t>сельского поселения </a:t>
            </a:r>
            <a:endParaRPr lang="ru-RU" sz="3200" b="1" i="1" dirty="0" smtClean="0">
              <a:latin typeface="Arial Black" pitchFamily="34" charset="0"/>
            </a:endParaRPr>
          </a:p>
          <a:p>
            <a:pPr algn="ctr"/>
            <a:r>
              <a:rPr lang="ru-RU" sz="3200" b="1" i="1" dirty="0" smtClean="0">
                <a:latin typeface="Arial Black" pitchFamily="34" charset="0"/>
              </a:rPr>
              <a:t>на 2024 </a:t>
            </a:r>
            <a:r>
              <a:rPr lang="ru-RU" sz="3200" b="1" i="1" dirty="0">
                <a:latin typeface="Arial Black" pitchFamily="34" charset="0"/>
              </a:rPr>
              <a:t>год и на плановый период </a:t>
            </a:r>
            <a:r>
              <a:rPr lang="ru-RU" sz="3200" b="1" i="1" dirty="0" smtClean="0">
                <a:latin typeface="Arial Black" pitchFamily="34" charset="0"/>
              </a:rPr>
              <a:t>2025 </a:t>
            </a:r>
            <a:r>
              <a:rPr lang="ru-RU" sz="3200" b="1" i="1" dirty="0">
                <a:latin typeface="Arial Black" pitchFamily="34" charset="0"/>
              </a:rPr>
              <a:t>и </a:t>
            </a:r>
            <a:r>
              <a:rPr lang="ru-RU" sz="3200" b="1" i="1" dirty="0" smtClean="0">
                <a:latin typeface="Arial Black" pitchFamily="34" charset="0"/>
              </a:rPr>
              <a:t>2026 </a:t>
            </a:r>
            <a:r>
              <a:rPr lang="ru-RU" sz="3200" b="1" i="1" dirty="0">
                <a:latin typeface="Arial Black" pitchFamily="34" charset="0"/>
              </a:rPr>
              <a:t>годов</a:t>
            </a:r>
          </a:p>
        </p:txBody>
      </p:sp>
    </p:spTree>
    <p:extLst>
      <p:ext uri="{BB962C8B-B14F-4D97-AF65-F5344CB8AC3E}">
        <p14:creationId xmlns:p14="http://schemas.microsoft.com/office/powerpoint/2010/main" val="17169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488832" cy="50405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Основные задачи бюджетной политики </a:t>
            </a:r>
            <a:b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на 2024-2026 годы</a:t>
            </a:r>
            <a:endParaRPr lang="ru-RU" sz="2400" b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988840"/>
            <a:ext cx="8496944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2"/>
                </a:solidFill>
              </a:rPr>
              <a:t>Увеличение </a:t>
            </a:r>
            <a:r>
              <a:rPr lang="ru-RU" b="1" dirty="0">
                <a:solidFill>
                  <a:schemeClr val="bg2"/>
                </a:solidFill>
              </a:rPr>
              <a:t>заработной платы работникам бюджетной сферы в связи с увеличением минимального размера оплаты труда с 1 января 2024 г. до 19 242 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2425" y="3284984"/>
            <a:ext cx="8496944" cy="9361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Доведение </a:t>
            </a:r>
            <a:r>
              <a:rPr lang="ru-RU" b="1" dirty="0">
                <a:solidFill>
                  <a:srgbClr val="FFFF00"/>
                </a:solidFill>
              </a:rPr>
              <a:t>уровня заработной платы работников бюджетного сектора до средней заработной платы по экономике Ростовской области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159" y="4581128"/>
            <a:ext cx="8496944" cy="936104"/>
          </a:xfrm>
          <a:prstGeom prst="roundRect">
            <a:avLst/>
          </a:prstGeom>
          <a:solidFill>
            <a:srgbClr val="673D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C000"/>
                </a:solidFill>
              </a:rPr>
              <a:t>Реализация </a:t>
            </a:r>
            <a:r>
              <a:rPr lang="ru-RU" b="1" dirty="0">
                <a:solidFill>
                  <a:srgbClr val="FFC000"/>
                </a:solidFill>
              </a:rPr>
              <a:t>задач, поставленных Президентом Российской Федерации, Губернатором Ростовской области и главой Администрации Титовского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91567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1043608" y="1484784"/>
            <a:ext cx="3456384" cy="3024336"/>
          </a:xfrm>
          <a:prstGeom prst="rightArrow">
            <a:avLst>
              <a:gd name="adj1" fmla="val 50000"/>
              <a:gd name="adj2" fmla="val 49251"/>
            </a:avLst>
          </a:prstGeom>
          <a:solidFill>
            <a:srgbClr val="E682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Основные цели бюджетной политики </a:t>
            </a:r>
          </a:p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на 2024-2026 годы</a:t>
            </a:r>
            <a:endParaRPr lang="ru-RU" sz="2400" b="1" dirty="0">
              <a:solidFill>
                <a:schemeClr val="bg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3780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ашивка 5"/>
          <p:cNvSpPr/>
          <p:nvPr/>
        </p:nvSpPr>
        <p:spPr>
          <a:xfrm>
            <a:off x="4499992" y="620688"/>
            <a:ext cx="4032448" cy="8640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облюдение </a:t>
            </a:r>
            <a:r>
              <a:rPr lang="ru-RU" dirty="0">
                <a:solidFill>
                  <a:schemeClr val="tx1"/>
                </a:solidFill>
              </a:rPr>
              <a:t>требований бюджетного законодательства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068" y="2996952"/>
            <a:ext cx="4078287" cy="8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153" y="1700808"/>
            <a:ext cx="40782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49081"/>
            <a:ext cx="407828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44008" y="1700808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Соблюдение предельного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уровня</a:t>
            </a:r>
          </a:p>
          <a:p>
            <a:r>
              <a:rPr lang="ru-RU" dirty="0"/>
              <a:t> </a:t>
            </a:r>
            <a:r>
              <a:rPr lang="ru-RU" dirty="0" smtClean="0"/>
              <a:t>       муниципального </a:t>
            </a:r>
            <a:r>
              <a:rPr lang="ru-RU" dirty="0"/>
              <a:t>долга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62"/>
            <a:ext cx="1656184" cy="51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148064" y="3244334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бюджетного дефицита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4376044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Недопущение </a:t>
            </a:r>
            <a:r>
              <a:rPr lang="ru-RU" dirty="0"/>
              <a:t>образования </a:t>
            </a:r>
            <a:endParaRPr lang="ru-RU" dirty="0" smtClean="0"/>
          </a:p>
          <a:p>
            <a:r>
              <a:rPr lang="ru-RU" dirty="0" smtClean="0"/>
              <a:t>кредиторской </a:t>
            </a:r>
            <a:r>
              <a:rPr lang="ru-RU" dirty="0"/>
              <a:t>задолженности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3980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79512" y="1124744"/>
            <a:ext cx="8640960" cy="1368152"/>
          </a:xfrm>
          <a:prstGeom prst="downArrow">
            <a:avLst>
              <a:gd name="adj1" fmla="val 50000"/>
              <a:gd name="adj2" fmla="val 57691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Достижение поставленных целей и</a:t>
            </a:r>
          </a:p>
          <a:p>
            <a:pPr algn="ctr"/>
            <a:r>
              <a:rPr lang="ru-RU" dirty="0"/>
              <a:t>задач будет основываться</a:t>
            </a:r>
          </a:p>
          <a:p>
            <a:pPr algn="ctr"/>
            <a:r>
              <a:rPr lang="ru-RU" dirty="0"/>
              <a:t>на следующих приоритетах: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2780928"/>
            <a:ext cx="66967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Достижение </a:t>
            </a:r>
            <a:r>
              <a:rPr lang="ru-RU" dirty="0"/>
              <a:t>целей национального развития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4077072"/>
            <a:ext cx="66247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Выполнение </a:t>
            </a:r>
            <a:r>
              <a:rPr lang="ru-RU" dirty="0"/>
              <a:t>социальных обязательств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445224"/>
            <a:ext cx="66247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</a:t>
            </a:r>
            <a:r>
              <a:rPr lang="ru-RU" dirty="0"/>
              <a:t>уровня жизни граждан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78092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06"/>
          <a:stretch/>
        </p:blipFill>
        <p:spPr bwMode="auto">
          <a:xfrm>
            <a:off x="372497" y="2740546"/>
            <a:ext cx="1486237" cy="977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3" y="3932314"/>
            <a:ext cx="1505361" cy="10107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11" y="5157193"/>
            <a:ext cx="1559337" cy="10081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1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452</TotalTime>
  <Words>128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Основные задачи бюджетной политики  на 2024-2026 годы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 Титовского сельского поселения!</dc:title>
  <dc:creator>Пользователь</dc:creator>
  <cp:lastModifiedBy>Glbuh</cp:lastModifiedBy>
  <cp:revision>75</cp:revision>
  <dcterms:created xsi:type="dcterms:W3CDTF">2024-06-05T11:07:35Z</dcterms:created>
  <dcterms:modified xsi:type="dcterms:W3CDTF">2024-06-18T07:27:18Z</dcterms:modified>
</cp:coreProperties>
</file>