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3"/>
  </p:notesMasterIdLst>
  <p:sldIdLst>
    <p:sldId id="264" r:id="rId2"/>
  </p:sldIdLst>
  <p:sldSz cx="9144000" cy="6858000" type="screen4x3"/>
  <p:notesSz cx="9928225" cy="6669088"/>
  <p:embeddedFontLst>
    <p:embeddedFont>
      <p:font typeface="Wingdings 3" pitchFamily="18" charset="2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Trebuchet MS" pitchFamily="34" charset="0"/>
      <p:regular r:id="rId9"/>
      <p:bold r:id="rId10"/>
      <p:italic r:id="rId11"/>
      <p:boldItalic r:id="rId12"/>
    </p:embeddedFont>
    <p:embeddedFont>
      <p:font typeface="Tw Cen MT Condensed" pitchFamily="34" charset="0"/>
      <p:regular r:id="rId13"/>
      <p:bold r:id="rId14"/>
    </p:embeddedFont>
    <p:embeddedFont>
      <p:font typeface="Tw Cen MT" pitchFamily="34" charset="0"/>
      <p:regular r:id="rId15"/>
      <p:bold r:id="rId16"/>
      <p:italic r:id="rId17"/>
      <p:boldItalic r:id="rId18"/>
    </p:embeddedFont>
    <p:embeddedFont>
      <p:font typeface="Trebuchet MS,Bold" charset="0"/>
      <p:bold r:id="rId19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446" autoAdjust="0"/>
  </p:normalViewPr>
  <p:slideViewPr>
    <p:cSldViewPr snapToGrid="0" snapToObjects="1">
      <p:cViewPr>
        <p:scale>
          <a:sx n="100" d="100"/>
          <a:sy n="100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-192754" y="-26212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238" y="5932171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Титовского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2023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523123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10993,7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10925,1               99,4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530,9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100" b="1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</a:t>
            </a:r>
            <a:r>
              <a:rPr lang="ru-RU" sz="1100" b="1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всего в </a:t>
            </a:r>
            <a:r>
              <a:rPr lang="ru-RU" sz="1100" b="1" i="0" spc="0" baseline="0" dirty="0" err="1" smtClean="0">
                <a:solidFill>
                  <a:srgbClr val="254061"/>
                </a:solidFill>
                <a:latin typeface="Trebuchet MS" pitchFamily="34" charset="0"/>
              </a:rPr>
              <a:t>т.ч</a:t>
            </a:r>
            <a:r>
              <a:rPr lang="ru-RU" sz="1100" b="1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.</a:t>
            </a:r>
          </a:p>
          <a:p>
            <a:pPr marL="0">
              <a:lnSpc>
                <a:spcPct val="150000"/>
              </a:lnSpc>
            </a:pPr>
            <a:r>
              <a:rPr lang="ru-RU" sz="1000" b="1" dirty="0" smtClean="0">
                <a:solidFill>
                  <a:srgbClr val="254061"/>
                </a:solidFill>
                <a:latin typeface="Trebuchet MS" pitchFamily="34" charset="0"/>
              </a:rPr>
              <a:t>межбюджетные трансферты </a:t>
            </a:r>
            <a:endParaRPr lang="en-US" sz="1000" b="1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877309" y="3132423"/>
            <a:ext cx="584085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9038,7</a:t>
            </a:r>
            <a:r>
              <a:rPr lang="ru-RU" sz="1596" b="1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9038,7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</a:t>
            </a:r>
            <a:r>
              <a:rPr lang="ru-RU" sz="1596" b="1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600" b="1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ru-RU" sz="160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625,4 </a:t>
            </a:r>
          </a:p>
          <a:p>
            <a:pPr marL="0" algn="l">
              <a:tabLst>
                <a:tab pos="1776983" algn="l"/>
                <a:tab pos="3384804" algn="l"/>
                <a:tab pos="4920107" algn="l"/>
              </a:tabLst>
            </a:pPr>
            <a:r>
              <a:rPr lang="ru-RU" sz="1100" b="1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1912,0                               1912,0                      100,0                           255,0</a:t>
            </a:r>
            <a:endParaRPr lang="en-US" sz="1100" b="1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369250" y="3831534"/>
            <a:ext cx="8633463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11094,6                 10999,9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99,1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674,4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2022 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-100,9                      -74,8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369250" y="4398134"/>
            <a:ext cx="19739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6356</TotalTime>
  <Words>82</Words>
  <Application>Microsoft Office PowerPoint</Application>
  <PresentationFormat>Экран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Wingdings 3</vt:lpstr>
      <vt:lpstr>Calibri</vt:lpstr>
      <vt:lpstr>Trebuchet MS</vt:lpstr>
      <vt:lpstr>Tw Cen MT Condensed</vt:lpstr>
      <vt:lpstr>Tw Cen MT</vt:lpstr>
      <vt:lpstr>Trebuchet MS,Bold</vt:lpstr>
      <vt:lpstr>Times New Roman</vt:lpstr>
      <vt:lpstr>Интеграл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801</cp:revision>
  <cp:lastPrinted>2023-05-02T12:57:19Z</cp:lastPrinted>
  <dcterms:modified xsi:type="dcterms:W3CDTF">2024-06-25T08:22:25Z</dcterms:modified>
</cp:coreProperties>
</file>