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473795" y="5013176"/>
            <a:ext cx="5637010" cy="7200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983530" y="332656"/>
            <a:ext cx="7260877" cy="1152127"/>
          </a:xfrm>
        </p:spPr>
        <p:txBody>
          <a:bodyPr/>
          <a:lstStyle/>
          <a:p>
            <a:pPr marL="182880" indent="0">
              <a:buNone/>
            </a:pPr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614"/>
          <a:stretch/>
        </p:blipFill>
        <p:spPr bwMode="auto">
          <a:xfrm>
            <a:off x="1252460" y="1619271"/>
            <a:ext cx="7071128" cy="461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Овал 5"/>
          <p:cNvSpPr/>
          <p:nvPr/>
        </p:nvSpPr>
        <p:spPr>
          <a:xfrm>
            <a:off x="251520" y="116633"/>
            <a:ext cx="8424936" cy="1600144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Административно – территориальное деление 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МО «Титовское сельское поселение»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35896" y="1716777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ЛНР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059832" y="4466126"/>
            <a:ext cx="936104" cy="400110"/>
          </a:xfrm>
          <a:prstGeom prst="rect">
            <a:avLst/>
          </a:prstGeom>
          <a:noFill/>
          <a:scene3d>
            <a:camera prst="orthographicFront">
              <a:rot lat="900000" lon="0" rev="19499999"/>
            </a:camera>
            <a:lightRig rig="threePt" dir="t"/>
          </a:scene3d>
        </p:spPr>
        <p:txBody>
          <a:bodyPr wrap="square" rtlCol="0">
            <a:spAutoFit/>
            <a:scene3d>
              <a:camera prst="orthographicFront">
                <a:rot lat="300000" lon="0" rev="0"/>
              </a:camera>
              <a:lightRig rig="threePt" dir="t"/>
            </a:scene3d>
          </a:bodyPr>
          <a:lstStyle/>
          <a:p>
            <a:r>
              <a:rPr lang="ru-RU" sz="2000" dirty="0"/>
              <a:t>ЛНР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11960" y="3783523"/>
            <a:ext cx="18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err="1" smtClean="0"/>
              <a:t>Сл</a:t>
            </a:r>
            <a:r>
              <a:rPr lang="ru-RU" sz="1000" dirty="0" smtClean="0"/>
              <a:t> </a:t>
            </a:r>
            <a:r>
              <a:rPr lang="ru-RU" sz="1000" b="1" dirty="0" smtClean="0"/>
              <a:t>Титовка</a:t>
            </a:r>
            <a:endParaRPr lang="ru-RU" sz="1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252460" y="2317317"/>
            <a:ext cx="7071128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/>
              <a:t>Административный центр- слобода Титовка расположена на северо-западе Миллеровского района на расстоянии 68 км от районного центра.</a:t>
            </a:r>
          </a:p>
          <a:p>
            <a:pPr algn="ctr"/>
            <a:r>
              <a:rPr lang="ru-RU" b="1" u="sng" dirty="0" smtClean="0"/>
              <a:t>Площадь территории МО «Титовское сельское поселение» 122 кв. км; площадь сельхозугодий-10204,8 га</a:t>
            </a:r>
            <a:endParaRPr lang="ru-RU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6228184" y="5373216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МО «</a:t>
            </a:r>
            <a:r>
              <a:rPr lang="ru-RU" sz="1200" dirty="0" err="1" smtClean="0"/>
              <a:t>Волошинское</a:t>
            </a:r>
            <a:r>
              <a:rPr lang="ru-RU" sz="1200" dirty="0" smtClean="0"/>
              <a:t> сельское поселение»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71693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26" y="295468"/>
            <a:ext cx="8443913" cy="1296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1835696" y="1844824"/>
            <a:ext cx="5328592" cy="864096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FF00"/>
                </a:solidFill>
              </a:rPr>
              <a:t>Слобода Титовка,  </a:t>
            </a:r>
          </a:p>
          <a:p>
            <a:pPr algn="ctr"/>
            <a:r>
              <a:rPr lang="ru-RU" sz="1400" b="1" i="1" dirty="0" smtClean="0">
                <a:solidFill>
                  <a:srgbClr val="FFFF00"/>
                </a:solidFill>
              </a:rPr>
              <a:t>Население-800 чел., общая площадь-481,4 га</a:t>
            </a:r>
            <a:endParaRPr lang="ru-RU" sz="1400" b="1" i="1" dirty="0">
              <a:solidFill>
                <a:srgbClr val="FFFF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835696" y="2996952"/>
            <a:ext cx="5328592" cy="864096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>
                <a:solidFill>
                  <a:srgbClr val="FFC000"/>
                </a:solidFill>
              </a:rPr>
              <a:t>Слобода </a:t>
            </a:r>
            <a:r>
              <a:rPr lang="ru-RU" dirty="0" err="1" smtClean="0">
                <a:solidFill>
                  <a:srgbClr val="FFC000"/>
                </a:solidFill>
              </a:rPr>
              <a:t>Машлыкино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</a:p>
          <a:p>
            <a:pPr algn="ctr"/>
            <a:r>
              <a:rPr lang="ru-RU" sz="1400" dirty="0" smtClean="0">
                <a:solidFill>
                  <a:srgbClr val="FFC000"/>
                </a:solidFill>
              </a:rPr>
              <a:t>Население-184 </a:t>
            </a:r>
            <a:r>
              <a:rPr lang="ru-RU" sz="1400" dirty="0">
                <a:solidFill>
                  <a:srgbClr val="FFC000"/>
                </a:solidFill>
              </a:rPr>
              <a:t>чел., общая </a:t>
            </a:r>
            <a:r>
              <a:rPr lang="ru-RU" sz="1400" dirty="0" smtClean="0">
                <a:solidFill>
                  <a:srgbClr val="FFC000"/>
                </a:solidFill>
              </a:rPr>
              <a:t>площадь-152,5 </a:t>
            </a:r>
            <a:r>
              <a:rPr lang="ru-RU" sz="1400" dirty="0">
                <a:solidFill>
                  <a:srgbClr val="FFC000"/>
                </a:solidFill>
              </a:rPr>
              <a:t>га</a:t>
            </a:r>
          </a:p>
          <a:p>
            <a:pPr algn="ctr"/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07704" y="4149080"/>
            <a:ext cx="5256584" cy="864096"/>
          </a:xfrm>
          <a:prstGeom prst="roundRect">
            <a:avLst/>
          </a:prstGeom>
          <a:solidFill>
            <a:srgbClr val="FFC000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rgbClr val="C00000"/>
              </a:solidFill>
            </a:endParaRPr>
          </a:p>
          <a:p>
            <a:pPr algn="ctr"/>
            <a:endParaRPr lang="ru-RU" dirty="0" smtClean="0">
              <a:solidFill>
                <a:srgbClr val="C00000"/>
              </a:solidFill>
            </a:endParaRPr>
          </a:p>
          <a:p>
            <a:pPr algn="ctr"/>
            <a:r>
              <a:rPr lang="ru-RU" dirty="0" smtClean="0">
                <a:solidFill>
                  <a:srgbClr val="C00000"/>
                </a:solidFill>
              </a:rPr>
              <a:t>Село </a:t>
            </a:r>
            <a:r>
              <a:rPr lang="ru-RU" dirty="0" err="1" smtClean="0">
                <a:solidFill>
                  <a:srgbClr val="C00000"/>
                </a:solidFill>
              </a:rPr>
              <a:t>Подгаевка</a:t>
            </a:r>
            <a:r>
              <a:rPr lang="ru-RU" dirty="0" smtClean="0">
                <a:solidFill>
                  <a:srgbClr val="C00000"/>
                </a:solidFill>
              </a:rPr>
              <a:t>,</a:t>
            </a:r>
          </a:p>
          <a:p>
            <a:pPr algn="ctr"/>
            <a:r>
              <a:rPr lang="ru-RU" sz="1400" dirty="0" smtClean="0">
                <a:solidFill>
                  <a:srgbClr val="C00000"/>
                </a:solidFill>
              </a:rPr>
              <a:t>Население-30 </a:t>
            </a:r>
            <a:r>
              <a:rPr lang="ru-RU" sz="1400" dirty="0">
                <a:solidFill>
                  <a:srgbClr val="C00000"/>
                </a:solidFill>
              </a:rPr>
              <a:t>чел., общая </a:t>
            </a:r>
            <a:r>
              <a:rPr lang="ru-RU" sz="1400" dirty="0" smtClean="0">
                <a:solidFill>
                  <a:srgbClr val="C00000"/>
                </a:solidFill>
              </a:rPr>
              <a:t>площадь-57,3 </a:t>
            </a:r>
            <a:r>
              <a:rPr lang="ru-RU" sz="1400" dirty="0">
                <a:solidFill>
                  <a:srgbClr val="C00000"/>
                </a:solidFill>
              </a:rPr>
              <a:t>га</a:t>
            </a:r>
          </a:p>
          <a:p>
            <a:pPr algn="ctr"/>
            <a:endParaRPr lang="ru-RU" dirty="0">
              <a:solidFill>
                <a:srgbClr val="C00000"/>
              </a:solidFill>
            </a:endParaRPr>
          </a:p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29947" y="5301208"/>
            <a:ext cx="5256584" cy="79208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Хутор </a:t>
            </a:r>
            <a:r>
              <a:rPr lang="ru-RU" dirty="0" err="1" smtClean="0"/>
              <a:t>Фроловка</a:t>
            </a:r>
            <a:r>
              <a:rPr lang="ru-RU" dirty="0" smtClean="0"/>
              <a:t>,  </a:t>
            </a:r>
          </a:p>
          <a:p>
            <a:pPr algn="ctr"/>
            <a:r>
              <a:rPr lang="ru-RU" sz="1400" dirty="0" smtClean="0"/>
              <a:t>Население-8 </a:t>
            </a:r>
            <a:r>
              <a:rPr lang="ru-RU" sz="1400" dirty="0"/>
              <a:t>чел., общая </a:t>
            </a:r>
            <a:r>
              <a:rPr lang="ru-RU" sz="1400" dirty="0" smtClean="0"/>
              <a:t>площадь-20,6 </a:t>
            </a:r>
            <a:r>
              <a:rPr lang="ru-RU" sz="1400" dirty="0"/>
              <a:t>га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9930449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284</TotalTime>
  <Words>89</Words>
  <Application>Microsoft Office PowerPoint</Application>
  <PresentationFormat>Экран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Воздушный поток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Уважаемые жители  Титовского сельского поселения!</dc:title>
  <dc:creator>Пользователь</dc:creator>
  <cp:lastModifiedBy>Glbuh</cp:lastModifiedBy>
  <cp:revision>39</cp:revision>
  <dcterms:created xsi:type="dcterms:W3CDTF">2024-06-05T11:07:35Z</dcterms:created>
  <dcterms:modified xsi:type="dcterms:W3CDTF">2024-06-10T08:30:20Z</dcterms:modified>
</cp:coreProperties>
</file>